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6F5"/>
    <a:srgbClr val="526C0C"/>
    <a:srgbClr val="CDDA45"/>
    <a:srgbClr val="F8F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524" autoAdjust="0"/>
    <p:restoredTop sz="94629" autoAdjust="0"/>
  </p:normalViewPr>
  <p:slideViewPr>
    <p:cSldViewPr>
      <p:cViewPr varScale="1">
        <p:scale>
          <a:sx n="116" d="100"/>
          <a:sy n="116" d="100"/>
        </p:scale>
        <p:origin x="11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99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2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88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2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24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1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6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7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4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06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14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4"/>
          <a:stretch/>
        </p:blipFill>
        <p:spPr bwMode="auto">
          <a:xfrm>
            <a:off x="0" y="5135057"/>
            <a:ext cx="9172575" cy="172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Datumsplatzhalter 1"/>
          <p:cNvSpPr txBox="1">
            <a:spLocks noGrp="1"/>
          </p:cNvSpPr>
          <p:nvPr userDrawn="1"/>
        </p:nvSpPr>
        <p:spPr bwMode="auto">
          <a:xfrm>
            <a:off x="218412" y="6393904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9BE9D-E3DD-4411-9BE4-581EB65004AA}" type="datetime1">
              <a:rPr lang="de-DE" sz="1300" b="1" smtClean="0">
                <a:solidFill>
                  <a:srgbClr val="FFFFFF"/>
                </a:solidFill>
                <a:latin typeface="Garrison Sans" panose="020B7200000000000000" pitchFamily="34" charset="0"/>
              </a:rPr>
              <a:t>22.10.2020</a:t>
            </a:fld>
            <a:endParaRPr lang="de-DE" sz="1300" b="1" dirty="0" smtClean="0">
              <a:solidFill>
                <a:srgbClr val="FFFFFF"/>
              </a:solidFill>
              <a:latin typeface="Garrison Sans" panose="020B7200000000000000" pitchFamily="34" charset="0"/>
            </a:endParaRPr>
          </a:p>
        </p:txBody>
      </p:sp>
      <p:sp>
        <p:nvSpPr>
          <p:cNvPr id="1041" name="Fußzeilenplatzhalter 2"/>
          <p:cNvSpPr txBox="1">
            <a:spLocks noGrp="1"/>
          </p:cNvSpPr>
          <p:nvPr userDrawn="1"/>
        </p:nvSpPr>
        <p:spPr bwMode="auto">
          <a:xfrm>
            <a:off x="3095625" y="6393904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00" b="1" dirty="0" smtClean="0">
                <a:solidFill>
                  <a:srgbClr val="FFFFFF"/>
                </a:solidFill>
                <a:latin typeface="Garrison Sans" panose="020B7200000000000000" pitchFamily="34" charset="0"/>
              </a:rPr>
              <a:t>www.kljb-lvoldenburg.de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8" y="6021288"/>
            <a:ext cx="1446098" cy="8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Garrison Sans</vt:lpstr>
      <vt:lpstr>Times New Roman</vt:lpstr>
      <vt:lpstr>Standarddesign</vt:lpstr>
      <vt:lpstr>PowerPoint-Präsentation</vt:lpstr>
    </vt:vector>
  </TitlesOfParts>
  <Company>BMO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Vorwerk, Christoph</dc:creator>
  <cp:lastModifiedBy>Schumacher, Gabriele</cp:lastModifiedBy>
  <cp:revision>36</cp:revision>
  <dcterms:created xsi:type="dcterms:W3CDTF">2013-10-14T07:20:34Z</dcterms:created>
  <dcterms:modified xsi:type="dcterms:W3CDTF">2020-10-22T07:48:06Z</dcterms:modified>
</cp:coreProperties>
</file>