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87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6575C-C487-414F-A76A-0A16AD0392C1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6BE5C-D6EC-429F-BEBF-90C3D0D147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30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99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882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88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26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243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14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68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79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564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706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2140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87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332656"/>
            <a:ext cx="9144000" cy="638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0" t="15090" r="4825" b="23402"/>
          <a:stretch/>
        </p:blipFill>
        <p:spPr>
          <a:xfrm>
            <a:off x="7308304" y="6021288"/>
            <a:ext cx="1668514" cy="68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4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412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10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31262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Calibri</vt:lpstr>
      <vt:lpstr>Times New Roman</vt:lpstr>
      <vt:lpstr>Standarddesign</vt:lpstr>
      <vt:lpstr>PowerPoint-Präsentation</vt:lpstr>
      <vt:lpstr>PowerPoint-Präsentation</vt:lpstr>
      <vt:lpstr>PowerPoint-Präsentation</vt:lpstr>
    </vt:vector>
  </TitlesOfParts>
  <Company>BMO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Vorwerk, Christoph</dc:creator>
  <cp:lastModifiedBy>Schumacher, Gabriele</cp:lastModifiedBy>
  <cp:revision>11</cp:revision>
  <dcterms:created xsi:type="dcterms:W3CDTF">2013-10-14T07:20:34Z</dcterms:created>
  <dcterms:modified xsi:type="dcterms:W3CDTF">2020-10-22T08:00:49Z</dcterms:modified>
</cp:coreProperties>
</file>