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5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87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93C5F-BEBA-43F7-9777-4DD8B5482CCE}" v="44" dt="2022-02-21T21:09:07.186"/>
    <p1510:client id="{E690931D-B504-484F-B9AC-EA681FB91AB7}" v="5" dt="2022-10-06T12:52:39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iam Ellmann" userId="99af8c0461d37489" providerId="LiveId" clId="{DF76BBFB-0153-754B-9FB6-9C035E431770}"/>
    <pc:docChg chg="undo custSel addSld delSld modSld">
      <pc:chgData name="Miriam Ellmann" userId="99af8c0461d37489" providerId="LiveId" clId="{DF76BBFB-0153-754B-9FB6-9C035E431770}" dt="2022-02-22T12:31:45.303" v="316" actId="20577"/>
      <pc:docMkLst>
        <pc:docMk/>
      </pc:docMkLst>
      <pc:sldChg chg="addSp delSp modSp mod modClrScheme chgLayout">
        <pc:chgData name="Miriam Ellmann" userId="99af8c0461d37489" providerId="LiveId" clId="{DF76BBFB-0153-754B-9FB6-9C035E431770}" dt="2022-02-22T12:28:22.511" v="78" actId="700"/>
        <pc:sldMkLst>
          <pc:docMk/>
          <pc:sldMk cId="2664123627" sldId="256"/>
        </pc:sldMkLst>
        <pc:spChg chg="del">
          <ac:chgData name="Miriam Ellmann" userId="99af8c0461d37489" providerId="LiveId" clId="{DF76BBFB-0153-754B-9FB6-9C035E431770}" dt="2022-02-22T12:25:43.553" v="9" actId="478"/>
          <ac:spMkLst>
            <pc:docMk/>
            <pc:sldMk cId="2664123627" sldId="256"/>
            <ac:spMk id="2" creationId="{A7954BF3-D4AA-448A-95D6-57B1F879447E}"/>
          </ac:spMkLst>
        </pc:spChg>
        <pc:spChg chg="del">
          <ac:chgData name="Miriam Ellmann" userId="99af8c0461d37489" providerId="LiveId" clId="{DF76BBFB-0153-754B-9FB6-9C035E431770}" dt="2022-02-22T12:25:41.170" v="8" actId="478"/>
          <ac:spMkLst>
            <pc:docMk/>
            <pc:sldMk cId="2664123627" sldId="256"/>
            <ac:spMk id="3" creationId="{178FCE07-B057-48E6-AD1C-B93F46C29A0E}"/>
          </ac:spMkLst>
        </pc:spChg>
        <pc:spChg chg="del mod">
          <ac:chgData name="Miriam Ellmann" userId="99af8c0461d37489" providerId="LiveId" clId="{DF76BBFB-0153-754B-9FB6-9C035E431770}" dt="2022-02-22T12:25:03.361" v="2" actId="478"/>
          <ac:spMkLst>
            <pc:docMk/>
            <pc:sldMk cId="2664123627" sldId="256"/>
            <ac:spMk id="4" creationId="{19A8C96C-0DF5-4B4B-951E-CB5D886B1E1A}"/>
          </ac:spMkLst>
        </pc:spChg>
        <pc:spChg chg="add">
          <ac:chgData name="Miriam Ellmann" userId="99af8c0461d37489" providerId="LiveId" clId="{DF76BBFB-0153-754B-9FB6-9C035E431770}" dt="2022-02-22T12:25:10.833" v="3" actId="139"/>
          <ac:spMkLst>
            <pc:docMk/>
            <pc:sldMk cId="2664123627" sldId="256"/>
            <ac:spMk id="5" creationId="{7E17536B-E397-B94F-9805-FF0A3DF3DB09}"/>
          </ac:spMkLst>
        </pc:spChg>
        <pc:spChg chg="add mod ord">
          <ac:chgData name="Miriam Ellmann" userId="99af8c0461d37489" providerId="LiveId" clId="{DF76BBFB-0153-754B-9FB6-9C035E431770}" dt="2022-02-22T12:28:22.511" v="78" actId="700"/>
          <ac:spMkLst>
            <pc:docMk/>
            <pc:sldMk cId="2664123627" sldId="256"/>
            <ac:spMk id="6" creationId="{75293159-C776-0943-86C2-F4AB06DF558E}"/>
          </ac:spMkLst>
        </pc:spChg>
        <pc:spChg chg="add mod ord">
          <ac:chgData name="Miriam Ellmann" userId="99af8c0461d37489" providerId="LiveId" clId="{DF76BBFB-0153-754B-9FB6-9C035E431770}" dt="2022-02-22T12:28:22.511" v="78" actId="700"/>
          <ac:spMkLst>
            <pc:docMk/>
            <pc:sldMk cId="2664123627" sldId="256"/>
            <ac:spMk id="7" creationId="{4353E028-EEC1-D246-95D0-AC20579DC792}"/>
          </ac:spMkLst>
        </pc:spChg>
      </pc:sldChg>
      <pc:sldChg chg="del">
        <pc:chgData name="Miriam Ellmann" userId="99af8c0461d37489" providerId="LiveId" clId="{DF76BBFB-0153-754B-9FB6-9C035E431770}" dt="2022-02-22T12:28:02.055" v="75" actId="2696"/>
        <pc:sldMkLst>
          <pc:docMk/>
          <pc:sldMk cId="3733103234" sldId="257"/>
        </pc:sldMkLst>
      </pc:sldChg>
      <pc:sldChg chg="del">
        <pc:chgData name="Miriam Ellmann" userId="99af8c0461d37489" providerId="LiveId" clId="{DF76BBFB-0153-754B-9FB6-9C035E431770}" dt="2022-02-22T12:28:06.431" v="76" actId="2696"/>
        <pc:sldMkLst>
          <pc:docMk/>
          <pc:sldMk cId="2888093022" sldId="259"/>
        </pc:sldMkLst>
      </pc:sldChg>
      <pc:sldChg chg="delSp del">
        <pc:chgData name="Miriam Ellmann" userId="99af8c0461d37489" providerId="LiveId" clId="{DF76BBFB-0153-754B-9FB6-9C035E431770}" dt="2022-02-22T12:27:58.754" v="74" actId="2696"/>
        <pc:sldMkLst>
          <pc:docMk/>
          <pc:sldMk cId="3162523091" sldId="260"/>
        </pc:sldMkLst>
        <pc:spChg chg="del">
          <ac:chgData name="Miriam Ellmann" userId="99af8c0461d37489" providerId="LiveId" clId="{DF76BBFB-0153-754B-9FB6-9C035E431770}" dt="2022-02-22T12:27:54.809" v="73" actId="478"/>
          <ac:spMkLst>
            <pc:docMk/>
            <pc:sldMk cId="3162523091" sldId="260"/>
            <ac:spMk id="3" creationId="{1D904F1D-4524-4A5B-9A08-ECDF14391164}"/>
          </ac:spMkLst>
        </pc:spChg>
      </pc:sldChg>
      <pc:sldChg chg="delSp modSp new mod modClrScheme chgLayout">
        <pc:chgData name="Miriam Ellmann" userId="99af8c0461d37489" providerId="LiveId" clId="{DF76BBFB-0153-754B-9FB6-9C035E431770}" dt="2022-02-22T12:31:45.303" v="316" actId="20577"/>
        <pc:sldMkLst>
          <pc:docMk/>
          <pc:sldMk cId="485045185" sldId="261"/>
        </pc:sldMkLst>
        <pc:spChg chg="mod ord">
          <ac:chgData name="Miriam Ellmann" userId="99af8c0461d37489" providerId="LiveId" clId="{DF76BBFB-0153-754B-9FB6-9C035E431770}" dt="2022-02-22T12:28:51.793" v="103" actId="120"/>
          <ac:spMkLst>
            <pc:docMk/>
            <pc:sldMk cId="485045185" sldId="261"/>
            <ac:spMk id="2" creationId="{385BC21B-51C6-004D-A071-CB0147F73B49}"/>
          </ac:spMkLst>
        </pc:spChg>
        <pc:spChg chg="mod ord">
          <ac:chgData name="Miriam Ellmann" userId="99af8c0461d37489" providerId="LiveId" clId="{DF76BBFB-0153-754B-9FB6-9C035E431770}" dt="2022-02-22T12:31:45.303" v="316" actId="20577"/>
          <ac:spMkLst>
            <pc:docMk/>
            <pc:sldMk cId="485045185" sldId="261"/>
            <ac:spMk id="3" creationId="{B1F9C733-420C-634F-B8F8-BC793514F9BD}"/>
          </ac:spMkLst>
        </pc:spChg>
        <pc:spChg chg="del">
          <ac:chgData name="Miriam Ellmann" userId="99af8c0461d37489" providerId="LiveId" clId="{DF76BBFB-0153-754B-9FB6-9C035E431770}" dt="2022-02-22T12:28:26.120" v="79" actId="700"/>
          <ac:spMkLst>
            <pc:docMk/>
            <pc:sldMk cId="485045185" sldId="261"/>
            <ac:spMk id="4" creationId="{93DEEDBF-3E35-6044-8177-52080DE527C4}"/>
          </ac:spMkLst>
        </pc:spChg>
      </pc:sldChg>
      <pc:sldChg chg="new">
        <pc:chgData name="Miriam Ellmann" userId="99af8c0461d37489" providerId="LiveId" clId="{DF76BBFB-0153-754B-9FB6-9C035E431770}" dt="2022-02-22T12:25:21.483" v="5" actId="680"/>
        <pc:sldMkLst>
          <pc:docMk/>
          <pc:sldMk cId="45255933" sldId="262"/>
        </pc:sldMkLst>
      </pc:sldChg>
      <pc:sldChg chg="new">
        <pc:chgData name="Miriam Ellmann" userId="99af8c0461d37489" providerId="LiveId" clId="{DF76BBFB-0153-754B-9FB6-9C035E431770}" dt="2022-02-22T12:25:22.758" v="6" actId="680"/>
        <pc:sldMkLst>
          <pc:docMk/>
          <pc:sldMk cId="1864938523" sldId="263"/>
        </pc:sldMkLst>
      </pc:sldChg>
    </pc:docChg>
  </pc:docChgLst>
  <pc:docChgLst>
    <pc:chgData name="Miriam Ellmann" userId="99af8c0461d37489" providerId="Windows Live" clId="Web-{50A93C5F-BEBA-43F7-9777-4DD8B5482CCE}"/>
    <pc:docChg chg="addSld modSld">
      <pc:chgData name="Miriam Ellmann" userId="99af8c0461d37489" providerId="Windows Live" clId="Web-{50A93C5F-BEBA-43F7-9777-4DD8B5482CCE}" dt="2022-02-21T21:09:05.951" v="37" actId="20577"/>
      <pc:docMkLst>
        <pc:docMk/>
      </pc:docMkLst>
      <pc:sldChg chg="modSp">
        <pc:chgData name="Miriam Ellmann" userId="99af8c0461d37489" providerId="Windows Live" clId="Web-{50A93C5F-BEBA-43F7-9777-4DD8B5482CCE}" dt="2022-02-21T21:09:05.951" v="37" actId="20577"/>
        <pc:sldMkLst>
          <pc:docMk/>
          <pc:sldMk cId="2664123627" sldId="256"/>
        </pc:sldMkLst>
        <pc:spChg chg="mod">
          <ac:chgData name="Miriam Ellmann" userId="99af8c0461d37489" providerId="Windows Live" clId="Web-{50A93C5F-BEBA-43F7-9777-4DD8B5482CCE}" dt="2022-02-21T21:09:05.951" v="37" actId="20577"/>
          <ac:spMkLst>
            <pc:docMk/>
            <pc:sldMk cId="2664123627" sldId="256"/>
            <ac:spMk id="4" creationId="{19A8C96C-0DF5-4B4B-951E-CB5D886B1E1A}"/>
          </ac:spMkLst>
        </pc:spChg>
      </pc:sldChg>
      <pc:sldChg chg="addSp delSp modSp mod setBg">
        <pc:chgData name="Miriam Ellmann" userId="99af8c0461d37489" providerId="Windows Live" clId="Web-{50A93C5F-BEBA-43F7-9777-4DD8B5482CCE}" dt="2022-02-21T21:07:31.636" v="17" actId="14100"/>
        <pc:sldMkLst>
          <pc:docMk/>
          <pc:sldMk cId="3733103234" sldId="257"/>
        </pc:sldMkLst>
        <pc:spChg chg="add">
          <ac:chgData name="Miriam Ellmann" userId="99af8c0461d37489" providerId="Windows Live" clId="Web-{50A93C5F-BEBA-43F7-9777-4DD8B5482CCE}" dt="2022-02-21T21:07:03.792" v="12"/>
          <ac:spMkLst>
            <pc:docMk/>
            <pc:sldMk cId="3733103234" sldId="257"/>
            <ac:spMk id="3" creationId="{12256C44-AEB8-418C-BEC9-0852684DE1E8}"/>
          </ac:spMkLst>
        </pc:spChg>
        <pc:spChg chg="add mod">
          <ac:chgData name="Miriam Ellmann" userId="99af8c0461d37489" providerId="Windows Live" clId="Web-{50A93C5F-BEBA-43F7-9777-4DD8B5482CCE}" dt="2022-02-21T21:07:31.636" v="17" actId="14100"/>
          <ac:spMkLst>
            <pc:docMk/>
            <pc:sldMk cId="3733103234" sldId="257"/>
            <ac:spMk id="4" creationId="{A4D18E28-E8AF-442F-8C64-AF6B222D2D81}"/>
          </ac:spMkLst>
        </pc:spChg>
        <pc:picChg chg="add del mod modCrop">
          <ac:chgData name="Miriam Ellmann" userId="99af8c0461d37489" providerId="Windows Live" clId="Web-{50A93C5F-BEBA-43F7-9777-4DD8B5482CCE}" dt="2022-02-21T21:07:27.183" v="15"/>
          <ac:picMkLst>
            <pc:docMk/>
            <pc:sldMk cId="3733103234" sldId="257"/>
            <ac:picMk id="2" creationId="{6475C626-00DC-4CB7-B981-C1A62148BDAA}"/>
          </ac:picMkLst>
        </pc:picChg>
      </pc:sldChg>
      <pc:sldChg chg="new">
        <pc:chgData name="Miriam Ellmann" userId="99af8c0461d37489" providerId="Windows Live" clId="Web-{50A93C5F-BEBA-43F7-9777-4DD8B5482CCE}" dt="2022-02-21T21:04:53.366" v="0"/>
        <pc:sldMkLst>
          <pc:docMk/>
          <pc:sldMk cId="2888093022" sldId="259"/>
        </pc:sldMkLst>
      </pc:sldChg>
      <pc:sldChg chg="addSp delSp modSp new">
        <pc:chgData name="Miriam Ellmann" userId="99af8c0461d37489" providerId="Windows Live" clId="Web-{50A93C5F-BEBA-43F7-9777-4DD8B5482CCE}" dt="2022-02-21T21:08:30.169" v="22"/>
        <pc:sldMkLst>
          <pc:docMk/>
          <pc:sldMk cId="3162523091" sldId="260"/>
        </pc:sldMkLst>
        <pc:spChg chg="mod">
          <ac:chgData name="Miriam Ellmann" userId="99af8c0461d37489" providerId="Windows Live" clId="Web-{50A93C5F-BEBA-43F7-9777-4DD8B5482CCE}" dt="2022-02-21T21:05:25.320" v="2" actId="1076"/>
          <ac:spMkLst>
            <pc:docMk/>
            <pc:sldMk cId="3162523091" sldId="260"/>
            <ac:spMk id="2" creationId="{5921DA46-EA30-4056-A3CD-731F78055E3F}"/>
          </ac:spMkLst>
        </pc:spChg>
        <pc:spChg chg="add del mod">
          <ac:chgData name="Miriam Ellmann" userId="99af8c0461d37489" providerId="Windows Live" clId="Web-{50A93C5F-BEBA-43F7-9777-4DD8B5482CCE}" dt="2022-02-21T21:08:30.169" v="22"/>
          <ac:spMkLst>
            <pc:docMk/>
            <pc:sldMk cId="3162523091" sldId="260"/>
            <ac:spMk id="3" creationId="{1D904F1D-4524-4A5B-9A08-ECDF14391164}"/>
          </ac:spMkLst>
        </pc:spChg>
        <pc:picChg chg="add del mod ord modCrop">
          <ac:chgData name="Miriam Ellmann" userId="99af8c0461d37489" providerId="Windows Live" clId="Web-{50A93C5F-BEBA-43F7-9777-4DD8B5482CCE}" dt="2022-02-21T21:08:30.169" v="22"/>
          <ac:picMkLst>
            <pc:docMk/>
            <pc:sldMk cId="3162523091" sldId="260"/>
            <ac:picMk id="5" creationId="{AF1062FE-D137-4D0B-A294-65AB074B1EE6}"/>
          </ac:picMkLst>
        </pc:picChg>
      </pc:sldChg>
    </pc:docChg>
  </pc:docChgLst>
  <pc:docChgLst>
    <pc:chgData name="Verena Heseding" userId="99e99cecc0a73964" providerId="Windows Live" clId="Web-{7F4FDFC2-12E4-4EC6-8456-2A218C9382FE}"/>
    <pc:docChg chg="modSld">
      <pc:chgData name="Verena Heseding" userId="99e99cecc0a73964" providerId="Windows Live" clId="Web-{7F4FDFC2-12E4-4EC6-8456-2A218C9382FE}" dt="2021-08-30T18:28:32.697" v="5"/>
      <pc:docMkLst>
        <pc:docMk/>
      </pc:docMkLst>
      <pc:sldChg chg="addSp delSp modSp mod modClrScheme chgLayout">
        <pc:chgData name="Verena Heseding" userId="99e99cecc0a73964" providerId="Windows Live" clId="Web-{7F4FDFC2-12E4-4EC6-8456-2A218C9382FE}" dt="2021-08-30T18:28:32.697" v="5"/>
        <pc:sldMkLst>
          <pc:docMk/>
          <pc:sldMk cId="2664123627" sldId="256"/>
        </pc:sldMkLst>
        <pc:spChg chg="add mod ord">
          <ac:chgData name="Verena Heseding" userId="99e99cecc0a73964" providerId="Windows Live" clId="Web-{7F4FDFC2-12E4-4EC6-8456-2A218C9382FE}" dt="2021-08-30T18:28:32.697" v="5"/>
          <ac:spMkLst>
            <pc:docMk/>
            <pc:sldMk cId="2664123627" sldId="256"/>
            <ac:spMk id="2" creationId="{A7954BF3-D4AA-448A-95D6-57B1F879447E}"/>
          </ac:spMkLst>
        </pc:spChg>
        <pc:spChg chg="add mod ord">
          <ac:chgData name="Verena Heseding" userId="99e99cecc0a73964" providerId="Windows Live" clId="Web-{7F4FDFC2-12E4-4EC6-8456-2A218C9382FE}" dt="2021-08-30T18:28:32.697" v="5"/>
          <ac:spMkLst>
            <pc:docMk/>
            <pc:sldMk cId="2664123627" sldId="256"/>
            <ac:spMk id="3" creationId="{178FCE07-B057-48E6-AD1C-B93F46C29A0E}"/>
          </ac:spMkLst>
        </pc:spChg>
        <pc:spChg chg="add mod">
          <ac:chgData name="Verena Heseding" userId="99e99cecc0a73964" providerId="Windows Live" clId="Web-{7F4FDFC2-12E4-4EC6-8456-2A218C9382FE}" dt="2021-08-30T18:28:32.697" v="5"/>
          <ac:spMkLst>
            <pc:docMk/>
            <pc:sldMk cId="2664123627" sldId="256"/>
            <ac:spMk id="4" creationId="{19A8C96C-0DF5-4B4B-951E-CB5D886B1E1A}"/>
          </ac:spMkLst>
        </pc:spChg>
        <pc:spChg chg="add del mod">
          <ac:chgData name="Verena Heseding" userId="99e99cecc0a73964" providerId="Windows Live" clId="Web-{7F4FDFC2-12E4-4EC6-8456-2A218C9382FE}" dt="2021-08-30T18:28:32.697" v="4"/>
          <ac:spMkLst>
            <pc:docMk/>
            <pc:sldMk cId="2664123627" sldId="256"/>
            <ac:spMk id="9" creationId="{7F879BAA-4625-4463-B957-29E704B760B9}"/>
          </ac:spMkLst>
        </pc:spChg>
        <pc:spChg chg="add del mod">
          <ac:chgData name="Verena Heseding" userId="99e99cecc0a73964" providerId="Windows Live" clId="Web-{7F4FDFC2-12E4-4EC6-8456-2A218C9382FE}" dt="2021-08-30T18:28:32.697" v="4"/>
          <ac:spMkLst>
            <pc:docMk/>
            <pc:sldMk cId="2664123627" sldId="256"/>
            <ac:spMk id="11" creationId="{A94670B2-6FE8-4F55-9236-15F912CEC92E}"/>
          </ac:spMkLst>
        </pc:spChg>
      </pc:sldChg>
    </pc:docChg>
  </pc:docChgLst>
  <pc:docChgLst>
    <pc:chgData name="Maria Meyer" userId="7ce193174a7033d6" providerId="Windows Live" clId="Web-{E690931D-B504-484F-B9AC-EA681FB91AB7}"/>
    <pc:docChg chg="modSld">
      <pc:chgData name="Maria Meyer" userId="7ce193174a7033d6" providerId="Windows Live" clId="Web-{E690931D-B504-484F-B9AC-EA681FB91AB7}" dt="2022-10-06T12:52:39.618" v="4" actId="20577"/>
      <pc:docMkLst>
        <pc:docMk/>
      </pc:docMkLst>
      <pc:sldChg chg="modSp">
        <pc:chgData name="Maria Meyer" userId="7ce193174a7033d6" providerId="Windows Live" clId="Web-{E690931D-B504-484F-B9AC-EA681FB91AB7}" dt="2022-10-06T12:52:30.946" v="1" actId="20577"/>
        <pc:sldMkLst>
          <pc:docMk/>
          <pc:sldMk cId="2664123627" sldId="256"/>
        </pc:sldMkLst>
        <pc:spChg chg="mod">
          <ac:chgData name="Maria Meyer" userId="7ce193174a7033d6" providerId="Windows Live" clId="Web-{E690931D-B504-484F-B9AC-EA681FB91AB7}" dt="2022-10-06T12:52:28.180" v="0" actId="20577"/>
          <ac:spMkLst>
            <pc:docMk/>
            <pc:sldMk cId="2664123627" sldId="256"/>
            <ac:spMk id="6" creationId="{75293159-C776-0943-86C2-F4AB06DF558E}"/>
          </ac:spMkLst>
        </pc:spChg>
        <pc:spChg chg="mod">
          <ac:chgData name="Maria Meyer" userId="7ce193174a7033d6" providerId="Windows Live" clId="Web-{E690931D-B504-484F-B9AC-EA681FB91AB7}" dt="2022-10-06T12:52:30.946" v="1" actId="20577"/>
          <ac:spMkLst>
            <pc:docMk/>
            <pc:sldMk cId="2664123627" sldId="256"/>
            <ac:spMk id="7" creationId="{4353E028-EEC1-D246-95D0-AC20579DC792}"/>
          </ac:spMkLst>
        </pc:spChg>
      </pc:sldChg>
      <pc:sldChg chg="modSp">
        <pc:chgData name="Maria Meyer" userId="7ce193174a7033d6" providerId="Windows Live" clId="Web-{E690931D-B504-484F-B9AC-EA681FB91AB7}" dt="2022-10-06T12:52:39.618" v="4" actId="20577"/>
        <pc:sldMkLst>
          <pc:docMk/>
          <pc:sldMk cId="485045185" sldId="261"/>
        </pc:sldMkLst>
        <pc:spChg chg="mod">
          <ac:chgData name="Maria Meyer" userId="7ce193174a7033d6" providerId="Windows Live" clId="Web-{E690931D-B504-484F-B9AC-EA681FB91AB7}" dt="2022-10-06T12:52:35.821" v="3" actId="20577"/>
          <ac:spMkLst>
            <pc:docMk/>
            <pc:sldMk cId="485045185" sldId="261"/>
            <ac:spMk id="2" creationId="{385BC21B-51C6-004D-A071-CB0147F73B49}"/>
          </ac:spMkLst>
        </pc:spChg>
        <pc:spChg chg="mod">
          <ac:chgData name="Maria Meyer" userId="7ce193174a7033d6" providerId="Windows Live" clId="Web-{E690931D-B504-484F-B9AC-EA681FB91AB7}" dt="2022-10-06T12:52:39.618" v="4" actId="20577"/>
          <ac:spMkLst>
            <pc:docMk/>
            <pc:sldMk cId="485045185" sldId="261"/>
            <ac:spMk id="3" creationId="{B1F9C733-420C-634F-B8F8-BC793514F9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6575C-C487-414F-A76A-0A16AD0392C1}" type="datetimeFigureOut">
              <a:rPr lang="de-DE" smtClean="0"/>
              <a:t>06.10.2022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6BE5C-D6EC-429F-BEBF-90C3D0D147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306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3699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0882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1788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71268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5243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2314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2168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9779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5643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706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2140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87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0" t="15090" r="4825" b="23402"/>
          <a:stretch/>
        </p:blipFill>
        <p:spPr>
          <a:xfrm>
            <a:off x="7223966" y="5912834"/>
            <a:ext cx="1668514" cy="684518"/>
          </a:xfrm>
          <a:prstGeom prst="rect">
            <a:avLst/>
          </a:prstGeom>
        </p:spPr>
      </p:pic>
      <p:sp>
        <p:nvSpPr>
          <p:cNvPr id="2" name="Eine Ecke des Rechtecks schneiden 1"/>
          <p:cNvSpPr/>
          <p:nvPr userDrawn="1"/>
        </p:nvSpPr>
        <p:spPr>
          <a:xfrm flipV="1">
            <a:off x="251520" y="260648"/>
            <a:ext cx="8640960" cy="6336704"/>
          </a:xfrm>
          <a:custGeom>
            <a:avLst/>
            <a:gdLst>
              <a:gd name="connsiteX0" fmla="*/ 0 w 8640960"/>
              <a:gd name="connsiteY0" fmla="*/ 0 h 6336704"/>
              <a:gd name="connsiteX1" fmla="*/ 6476152 w 8640960"/>
              <a:gd name="connsiteY1" fmla="*/ 0 h 6336704"/>
              <a:gd name="connsiteX2" fmla="*/ 8640960 w 8640960"/>
              <a:gd name="connsiteY2" fmla="*/ 2164808 h 6336704"/>
              <a:gd name="connsiteX3" fmla="*/ 8640960 w 8640960"/>
              <a:gd name="connsiteY3" fmla="*/ 6336704 h 6336704"/>
              <a:gd name="connsiteX4" fmla="*/ 0 w 8640960"/>
              <a:gd name="connsiteY4" fmla="*/ 6336704 h 6336704"/>
              <a:gd name="connsiteX5" fmla="*/ 0 w 8640960"/>
              <a:gd name="connsiteY5" fmla="*/ 0 h 6336704"/>
              <a:gd name="connsiteX0" fmla="*/ 0 w 8640960"/>
              <a:gd name="connsiteY0" fmla="*/ 0 h 6336704"/>
              <a:gd name="connsiteX1" fmla="*/ 6476152 w 8640960"/>
              <a:gd name="connsiteY1" fmla="*/ 0 h 6336704"/>
              <a:gd name="connsiteX2" fmla="*/ 8632722 w 8640960"/>
              <a:gd name="connsiteY2" fmla="*/ 1217457 h 6336704"/>
              <a:gd name="connsiteX3" fmla="*/ 8640960 w 8640960"/>
              <a:gd name="connsiteY3" fmla="*/ 6336704 h 6336704"/>
              <a:gd name="connsiteX4" fmla="*/ 0 w 8640960"/>
              <a:gd name="connsiteY4" fmla="*/ 6336704 h 6336704"/>
              <a:gd name="connsiteX5" fmla="*/ 0 w 8640960"/>
              <a:gd name="connsiteY5" fmla="*/ 0 h 6336704"/>
              <a:gd name="connsiteX0" fmla="*/ 0 w 8640960"/>
              <a:gd name="connsiteY0" fmla="*/ 0 h 6336704"/>
              <a:gd name="connsiteX1" fmla="*/ 5322855 w 8640960"/>
              <a:gd name="connsiteY1" fmla="*/ 0 h 6336704"/>
              <a:gd name="connsiteX2" fmla="*/ 8632722 w 8640960"/>
              <a:gd name="connsiteY2" fmla="*/ 1217457 h 6336704"/>
              <a:gd name="connsiteX3" fmla="*/ 8640960 w 8640960"/>
              <a:gd name="connsiteY3" fmla="*/ 6336704 h 6336704"/>
              <a:gd name="connsiteX4" fmla="*/ 0 w 8640960"/>
              <a:gd name="connsiteY4" fmla="*/ 6336704 h 6336704"/>
              <a:gd name="connsiteX5" fmla="*/ 0 w 8640960"/>
              <a:gd name="connsiteY5" fmla="*/ 0 h 6336704"/>
              <a:gd name="connsiteX0" fmla="*/ 0 w 8640960"/>
              <a:gd name="connsiteY0" fmla="*/ 0 h 6336704"/>
              <a:gd name="connsiteX1" fmla="*/ 5322855 w 8640960"/>
              <a:gd name="connsiteY1" fmla="*/ 0 h 6336704"/>
              <a:gd name="connsiteX2" fmla="*/ 8632722 w 8640960"/>
              <a:gd name="connsiteY2" fmla="*/ 1217457 h 6336704"/>
              <a:gd name="connsiteX3" fmla="*/ 8640960 w 8640960"/>
              <a:gd name="connsiteY3" fmla="*/ 6336704 h 6336704"/>
              <a:gd name="connsiteX4" fmla="*/ 0 w 8640960"/>
              <a:gd name="connsiteY4" fmla="*/ 6336704 h 6336704"/>
              <a:gd name="connsiteX5" fmla="*/ 0 w 8640960"/>
              <a:gd name="connsiteY5" fmla="*/ 0 h 6336704"/>
              <a:gd name="connsiteX0" fmla="*/ 0 w 8640960"/>
              <a:gd name="connsiteY0" fmla="*/ 0 h 6336704"/>
              <a:gd name="connsiteX1" fmla="*/ 5322855 w 8640960"/>
              <a:gd name="connsiteY1" fmla="*/ 0 h 6336704"/>
              <a:gd name="connsiteX2" fmla="*/ 8632722 w 8640960"/>
              <a:gd name="connsiteY2" fmla="*/ 1217457 h 6336704"/>
              <a:gd name="connsiteX3" fmla="*/ 8640960 w 8640960"/>
              <a:gd name="connsiteY3" fmla="*/ 6336704 h 6336704"/>
              <a:gd name="connsiteX4" fmla="*/ 0 w 8640960"/>
              <a:gd name="connsiteY4" fmla="*/ 6336704 h 6336704"/>
              <a:gd name="connsiteX5" fmla="*/ 0 w 8640960"/>
              <a:gd name="connsiteY5" fmla="*/ 0 h 6336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960" h="6336704">
                <a:moveTo>
                  <a:pt x="0" y="0"/>
                </a:moveTo>
                <a:lnTo>
                  <a:pt x="5322855" y="0"/>
                </a:lnTo>
                <a:cubicBezTo>
                  <a:pt x="7282880" y="900089"/>
                  <a:pt x="7529433" y="811638"/>
                  <a:pt x="8632722" y="1217457"/>
                </a:cubicBezTo>
                <a:lnTo>
                  <a:pt x="8640960" y="6336704"/>
                </a:lnTo>
                <a:lnTo>
                  <a:pt x="0" y="633670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974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E17536B-E397-B94F-9805-FF0A3DF3DB09}"/>
              </a:ext>
            </a:extLst>
          </p:cNvPr>
          <p:cNvSpPr txBox="1"/>
          <p:nvPr/>
        </p:nvSpPr>
        <p:spPr>
          <a:xfrm>
            <a:off x="3660723" y="2515641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5293159-C776-0943-86C2-F4AB06DF55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lIns="91440" tIns="45720" rIns="91440" bIns="45720" anchor="t"/>
          <a:lstStyle/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Untertitel 6">
            <a:extLst>
              <a:ext uri="{FF2B5EF4-FFF2-40B4-BE49-F238E27FC236}">
                <a16:creationId xmlns:a16="http://schemas.microsoft.com/office/drawing/2014/main" id="{4353E028-EEC1-D246-95D0-AC20579DC7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lIns="91440" tIns="45720" rIns="91440" bIns="45720" anchor="t"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12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BC21B-51C6-004D-A071-CB0147F73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pPr algn="l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F9C733-420C-634F-B8F8-BC793514F9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514350" indent="-514350">
              <a:buFont typeface="+mj-lt"/>
              <a:buAutoNum type="arabicPeriod"/>
            </a:pP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4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94592-50DD-754B-9AF7-DE2A20E43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E53A00-0291-A940-B217-4DF3D89D15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57A73D-4BBA-454F-B3B7-F857F3CA62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25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8BCEC-020D-694F-BD77-F7E56F8A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5732480-EF6E-6C44-8E84-3FF1271ED2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42C0A7-29E8-0649-9BD6-DEDCE4DDB6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938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312628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Vorwerk, Christoph</dc:creator>
  <cp:lastModifiedBy>Luzia Meyer-Rohen</cp:lastModifiedBy>
  <cp:revision>37</cp:revision>
  <dcterms:created xsi:type="dcterms:W3CDTF">2013-10-14T07:20:34Z</dcterms:created>
  <dcterms:modified xsi:type="dcterms:W3CDTF">2022-10-06T12:52:47Z</dcterms:modified>
</cp:coreProperties>
</file>